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2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E280FD-F087-4072-A705-A674BDC7368C}" v="4" dt="2025-11-14T00:51:45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eb Parsons" userId="30162a77a8207268" providerId="LiveId" clId="{6C92A489-EAEB-41A3-B925-1F563A1CE668}"/>
    <pc:docChg chg="custSel addSld delSld modSld">
      <pc:chgData name="Kaleb Parsons" userId="30162a77a8207268" providerId="LiveId" clId="{6C92A489-EAEB-41A3-B925-1F563A1CE668}" dt="2025-11-14T00:53:54.191" v="56" actId="26606"/>
      <pc:docMkLst>
        <pc:docMk/>
      </pc:docMkLst>
      <pc:sldChg chg="addSp delSp modSp new mod setBg modClrScheme delDesignElem chgLayout">
        <pc:chgData name="Kaleb Parsons" userId="30162a77a8207268" providerId="LiveId" clId="{6C92A489-EAEB-41A3-B925-1F563A1CE668}" dt="2025-11-14T00:53:54.191" v="56" actId="26606"/>
        <pc:sldMkLst>
          <pc:docMk/>
          <pc:sldMk cId="2347200838" sldId="265"/>
        </pc:sldMkLst>
        <pc:spChg chg="mod ord">
          <ac:chgData name="Kaleb Parsons" userId="30162a77a8207268" providerId="LiveId" clId="{6C92A489-EAEB-41A3-B925-1F563A1CE668}" dt="2025-11-14T00:53:54.191" v="56" actId="26606"/>
          <ac:spMkLst>
            <pc:docMk/>
            <pc:sldMk cId="2347200838" sldId="265"/>
            <ac:spMk id="2" creationId="{9287EFCA-C2A2-322F-77F3-9738EDBB6C8F}"/>
          </ac:spMkLst>
        </pc:spChg>
        <pc:spChg chg="del">
          <ac:chgData name="Kaleb Parsons" userId="30162a77a8207268" providerId="LiveId" clId="{6C92A489-EAEB-41A3-B925-1F563A1CE668}" dt="2025-11-14T00:50:08.366" v="37"/>
          <ac:spMkLst>
            <pc:docMk/>
            <pc:sldMk cId="2347200838" sldId="265"/>
            <ac:spMk id="3" creationId="{E81996E7-61E2-6F0A-1520-61CC470D050B}"/>
          </ac:spMkLst>
        </pc:spChg>
        <pc:spChg chg="add del mod ord">
          <ac:chgData name="Kaleb Parsons" userId="30162a77a8207268" providerId="LiveId" clId="{6C92A489-EAEB-41A3-B925-1F563A1CE668}" dt="2025-11-14T00:53:09.781" v="53" actId="700"/>
          <ac:spMkLst>
            <pc:docMk/>
            <pc:sldMk cId="2347200838" sldId="265"/>
            <ac:spMk id="12" creationId="{0AFFA34A-B0BC-B392-6F27-076ECCD87A05}"/>
          </ac:spMkLst>
        </pc:spChg>
        <pc:spChg chg="add del mod ord">
          <ac:chgData name="Kaleb Parsons" userId="30162a77a8207268" providerId="LiveId" clId="{6C92A489-EAEB-41A3-B925-1F563A1CE668}" dt="2025-11-14T00:53:29.417" v="54" actId="700"/>
          <ac:spMkLst>
            <pc:docMk/>
            <pc:sldMk cId="2347200838" sldId="265"/>
            <ac:spMk id="13" creationId="{ED317CCF-B56B-F05B-B4BA-343A98562809}"/>
          </ac:spMkLst>
        </pc:spChg>
        <pc:spChg chg="add del mod ord">
          <ac:chgData name="Kaleb Parsons" userId="30162a77a8207268" providerId="LiveId" clId="{6C92A489-EAEB-41A3-B925-1F563A1CE668}" dt="2025-11-14T00:53:29.417" v="54" actId="700"/>
          <ac:spMkLst>
            <pc:docMk/>
            <pc:sldMk cId="2347200838" sldId="265"/>
            <ac:spMk id="14" creationId="{2E78E31E-5191-89AF-B391-BB658931AB1E}"/>
          </ac:spMkLst>
        </pc:spChg>
        <pc:spChg chg="add del mod ord">
          <ac:chgData name="Kaleb Parsons" userId="30162a77a8207268" providerId="LiveId" clId="{6C92A489-EAEB-41A3-B925-1F563A1CE668}" dt="2025-11-14T00:52:14.282" v="50" actId="700"/>
          <ac:spMkLst>
            <pc:docMk/>
            <pc:sldMk cId="2347200838" sldId="265"/>
            <ac:spMk id="15" creationId="{B6772CAD-371D-ABD2-E98A-3A19F51BCE27}"/>
          </ac:spMkLst>
        </pc:spChg>
        <pc:spChg chg="add del mod ord">
          <ac:chgData name="Kaleb Parsons" userId="30162a77a8207268" providerId="LiveId" clId="{6C92A489-EAEB-41A3-B925-1F563A1CE668}" dt="2025-11-14T00:53:43.773" v="55" actId="700"/>
          <ac:spMkLst>
            <pc:docMk/>
            <pc:sldMk cId="2347200838" sldId="265"/>
            <ac:spMk id="16" creationId="{B136D488-4E82-7F90-0997-4D53C71355FD}"/>
          </ac:spMkLst>
        </pc:spChg>
        <pc:spChg chg="add mod ord">
          <ac:chgData name="Kaleb Parsons" userId="30162a77a8207268" providerId="LiveId" clId="{6C92A489-EAEB-41A3-B925-1F563A1CE668}" dt="2025-11-14T00:53:54.191" v="56" actId="26606"/>
          <ac:spMkLst>
            <pc:docMk/>
            <pc:sldMk cId="2347200838" sldId="265"/>
            <ac:spMk id="17" creationId="{C27729FF-D3C6-5CA4-F247-2A7C59E4B7AE}"/>
          </ac:spMkLst>
        </pc:spChg>
        <pc:spChg chg="add del">
          <ac:chgData name="Kaleb Parsons" userId="30162a77a8207268" providerId="LiveId" clId="{6C92A489-EAEB-41A3-B925-1F563A1CE668}" dt="2025-11-14T00:52:14.282" v="50" actId="700"/>
          <ac:spMkLst>
            <pc:docMk/>
            <pc:sldMk cId="2347200838" sldId="265"/>
            <ac:spMk id="18" creationId="{2DAA6C16-BF9B-4A3E-BC70-EE6015D4F967}"/>
          </ac:spMkLst>
        </pc:spChg>
        <pc:spChg chg="add">
          <ac:chgData name="Kaleb Parsons" userId="30162a77a8207268" providerId="LiveId" clId="{6C92A489-EAEB-41A3-B925-1F563A1CE668}" dt="2025-11-14T00:53:54.191" v="56" actId="26606"/>
          <ac:spMkLst>
            <pc:docMk/>
            <pc:sldMk cId="2347200838" sldId="265"/>
            <ac:spMk id="19" creationId="{8B646C36-EEEC-4D52-8E8E-206F4CD8A3DA}"/>
          </ac:spMkLst>
        </pc:spChg>
        <pc:spChg chg="add">
          <ac:chgData name="Kaleb Parsons" userId="30162a77a8207268" providerId="LiveId" clId="{6C92A489-EAEB-41A3-B925-1F563A1CE668}" dt="2025-11-14T00:53:54.191" v="56" actId="26606"/>
          <ac:spMkLst>
            <pc:docMk/>
            <pc:sldMk cId="2347200838" sldId="265"/>
            <ac:spMk id="28" creationId="{C00B7DBB-97E9-4F5F-B72E-EECCFCC9D141}"/>
          </ac:spMkLst>
        </pc:spChg>
        <pc:spChg chg="add">
          <ac:chgData name="Kaleb Parsons" userId="30162a77a8207268" providerId="LiveId" clId="{6C92A489-EAEB-41A3-B925-1F563A1CE668}" dt="2025-11-14T00:53:54.191" v="56" actId="26606"/>
          <ac:spMkLst>
            <pc:docMk/>
            <pc:sldMk cId="2347200838" sldId="265"/>
            <ac:spMk id="37" creationId="{1C8B8E59-A269-4CAA-BE7D-AFD4E852CABB}"/>
          </ac:spMkLst>
        </pc:spChg>
        <pc:spChg chg="add">
          <ac:chgData name="Kaleb Parsons" userId="30162a77a8207268" providerId="LiveId" clId="{6C92A489-EAEB-41A3-B925-1F563A1CE668}" dt="2025-11-14T00:53:54.191" v="56" actId="26606"/>
          <ac:spMkLst>
            <pc:docMk/>
            <pc:sldMk cId="2347200838" sldId="265"/>
            <ac:spMk id="39" creationId="{20C5CF91-A170-4B31-B47F-D5E2E5D15A3B}"/>
          </ac:spMkLst>
        </pc:spChg>
        <pc:grpChg chg="add del">
          <ac:chgData name="Kaleb Parsons" userId="30162a77a8207268" providerId="LiveId" clId="{6C92A489-EAEB-41A3-B925-1F563A1CE668}" dt="2025-11-14T00:52:14.282" v="50" actId="700"/>
          <ac:grpSpMkLst>
            <pc:docMk/>
            <pc:sldMk cId="2347200838" sldId="265"/>
            <ac:grpSpMk id="20" creationId="{31655B4F-4050-4B1F-82A8-180E74CF9C54}"/>
          </ac:grpSpMkLst>
        </pc:grpChg>
        <pc:picChg chg="add mod">
          <ac:chgData name="Kaleb Parsons" userId="30162a77a8207268" providerId="LiveId" clId="{6C92A489-EAEB-41A3-B925-1F563A1CE668}" dt="2025-11-14T00:53:54.191" v="56" actId="26606"/>
          <ac:picMkLst>
            <pc:docMk/>
            <pc:sldMk cId="2347200838" sldId="265"/>
            <ac:picMk id="5" creationId="{3BD6FDD1-F7BE-6102-69AE-A32FF5C95BDE}"/>
          </ac:picMkLst>
        </pc:picChg>
        <pc:picChg chg="add mod ord">
          <ac:chgData name="Kaleb Parsons" userId="30162a77a8207268" providerId="LiveId" clId="{6C92A489-EAEB-41A3-B925-1F563A1CE668}" dt="2025-11-14T00:53:54.191" v="56" actId="26606"/>
          <ac:picMkLst>
            <pc:docMk/>
            <pc:sldMk cId="2347200838" sldId="265"/>
            <ac:picMk id="7" creationId="{BAC035CC-BDA1-94D5-AFE3-E966E639C0F3}"/>
          </ac:picMkLst>
        </pc:picChg>
        <pc:picChg chg="add mod ord">
          <ac:chgData name="Kaleb Parsons" userId="30162a77a8207268" providerId="LiveId" clId="{6C92A489-EAEB-41A3-B925-1F563A1CE668}" dt="2025-11-14T00:53:54.191" v="56" actId="26606"/>
          <ac:picMkLst>
            <pc:docMk/>
            <pc:sldMk cId="2347200838" sldId="265"/>
            <ac:picMk id="9" creationId="{91621127-4270-8168-C5B1-2C408F072CE0}"/>
          </ac:picMkLst>
        </pc:picChg>
        <pc:picChg chg="add mod">
          <ac:chgData name="Kaleb Parsons" userId="30162a77a8207268" providerId="LiveId" clId="{6C92A489-EAEB-41A3-B925-1F563A1CE668}" dt="2025-11-14T00:53:54.191" v="56" actId="26606"/>
          <ac:picMkLst>
            <pc:docMk/>
            <pc:sldMk cId="2347200838" sldId="265"/>
            <ac:picMk id="11" creationId="{592B87A0-7D92-EF81-2C5C-B229D8E198DC}"/>
          </ac:picMkLst>
        </pc:picChg>
      </pc:sldChg>
      <pc:sldChg chg="new del">
        <pc:chgData name="Kaleb Parsons" userId="30162a77a8207268" providerId="LiveId" clId="{6C92A489-EAEB-41A3-B925-1F563A1CE668}" dt="2025-11-14T00:52:55.850" v="52" actId="2696"/>
        <pc:sldMkLst>
          <pc:docMk/>
          <pc:sldMk cId="1238280252" sldId="26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85A5A-DA24-4FE1-A132-A5298D3C5B0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79B679E-750F-48E5-B433-40EC94C138E2}">
      <dgm:prSet/>
      <dgm:spPr/>
      <dgm:t>
        <a:bodyPr/>
        <a:lstStyle/>
        <a:p>
          <a:pPr>
            <a:defRPr cap="all"/>
          </a:pPr>
          <a:r>
            <a:rPr lang="en-CA"/>
            <a:t>Drawn circuit diagrams for how we intend to build our circuit.</a:t>
          </a:r>
          <a:endParaRPr lang="en-US"/>
        </a:p>
      </dgm:t>
    </dgm:pt>
    <dgm:pt modelId="{E02FDAB0-8653-43E3-8889-827D7A1EF14F}" type="parTrans" cxnId="{DA7B461B-4CFC-4E7F-8D10-D60D5B230FC9}">
      <dgm:prSet/>
      <dgm:spPr/>
      <dgm:t>
        <a:bodyPr/>
        <a:lstStyle/>
        <a:p>
          <a:endParaRPr lang="en-US"/>
        </a:p>
      </dgm:t>
    </dgm:pt>
    <dgm:pt modelId="{1B7EA097-48F2-4DFA-93D4-5E30B30008E4}" type="sibTrans" cxnId="{DA7B461B-4CFC-4E7F-8D10-D60D5B230FC9}">
      <dgm:prSet/>
      <dgm:spPr/>
      <dgm:t>
        <a:bodyPr/>
        <a:lstStyle/>
        <a:p>
          <a:endParaRPr lang="en-US"/>
        </a:p>
      </dgm:t>
    </dgm:pt>
    <dgm:pt modelId="{0FE5DE1B-1237-4D6D-95F0-18D056BBC41C}">
      <dgm:prSet/>
      <dgm:spPr/>
      <dgm:t>
        <a:bodyPr/>
        <a:lstStyle/>
        <a:p>
          <a:pPr>
            <a:defRPr cap="all"/>
          </a:pPr>
          <a:r>
            <a:rPr lang="en-CA"/>
            <a:t>Acquired all the parts for the project (car and controller).</a:t>
          </a:r>
          <a:endParaRPr lang="en-US"/>
        </a:p>
      </dgm:t>
    </dgm:pt>
    <dgm:pt modelId="{AAE44987-8F95-4B5B-99CC-92B0DC62D1B7}" type="parTrans" cxnId="{115DD4FA-E71C-4A38-9F9B-BA2F6C790FB2}">
      <dgm:prSet/>
      <dgm:spPr/>
      <dgm:t>
        <a:bodyPr/>
        <a:lstStyle/>
        <a:p>
          <a:endParaRPr lang="en-US"/>
        </a:p>
      </dgm:t>
    </dgm:pt>
    <dgm:pt modelId="{E2D05672-BAD7-449D-BB4A-09E7DF216036}" type="sibTrans" cxnId="{115DD4FA-E71C-4A38-9F9B-BA2F6C790FB2}">
      <dgm:prSet/>
      <dgm:spPr/>
      <dgm:t>
        <a:bodyPr/>
        <a:lstStyle/>
        <a:p>
          <a:endParaRPr lang="en-US"/>
        </a:p>
      </dgm:t>
    </dgm:pt>
    <dgm:pt modelId="{5AE74B75-01DC-4D4C-BF5A-7EF81CC6D816}">
      <dgm:prSet/>
      <dgm:spPr/>
      <dgm:t>
        <a:bodyPr/>
        <a:lstStyle/>
        <a:p>
          <a:pPr>
            <a:defRPr cap="all"/>
          </a:pPr>
          <a:r>
            <a:rPr lang="en-CA"/>
            <a:t>Began coding our Raspberry Pi.</a:t>
          </a:r>
          <a:endParaRPr lang="en-US"/>
        </a:p>
      </dgm:t>
    </dgm:pt>
    <dgm:pt modelId="{8A100965-EF3B-4132-AA74-C580C61CBF1D}" type="parTrans" cxnId="{40C90715-5520-4B04-BF62-464C97DF626E}">
      <dgm:prSet/>
      <dgm:spPr/>
      <dgm:t>
        <a:bodyPr/>
        <a:lstStyle/>
        <a:p>
          <a:endParaRPr lang="en-US"/>
        </a:p>
      </dgm:t>
    </dgm:pt>
    <dgm:pt modelId="{3CCB9F40-52DF-4BD1-9A66-BE49AC6E9187}" type="sibTrans" cxnId="{40C90715-5520-4B04-BF62-464C97DF626E}">
      <dgm:prSet/>
      <dgm:spPr/>
      <dgm:t>
        <a:bodyPr/>
        <a:lstStyle/>
        <a:p>
          <a:endParaRPr lang="en-US"/>
        </a:p>
      </dgm:t>
    </dgm:pt>
    <dgm:pt modelId="{F72CD09E-9A03-4313-9633-93ECECACBFBB}">
      <dgm:prSet/>
      <dgm:spPr/>
      <dgm:t>
        <a:bodyPr/>
        <a:lstStyle/>
        <a:p>
          <a:pPr>
            <a:defRPr cap="all"/>
          </a:pPr>
          <a:r>
            <a:rPr lang="en-CA"/>
            <a:t>Testing our code along the way.</a:t>
          </a:r>
          <a:endParaRPr lang="en-US"/>
        </a:p>
      </dgm:t>
    </dgm:pt>
    <dgm:pt modelId="{B961163A-6F63-48F9-AE64-83CEB24CD3C1}" type="parTrans" cxnId="{1DE00258-BCD7-45B1-8C99-507D1807995A}">
      <dgm:prSet/>
      <dgm:spPr/>
      <dgm:t>
        <a:bodyPr/>
        <a:lstStyle/>
        <a:p>
          <a:endParaRPr lang="en-US"/>
        </a:p>
      </dgm:t>
    </dgm:pt>
    <dgm:pt modelId="{076EA87B-8B50-4E9B-9247-240CEE84F6F1}" type="sibTrans" cxnId="{1DE00258-BCD7-45B1-8C99-507D1807995A}">
      <dgm:prSet/>
      <dgm:spPr/>
      <dgm:t>
        <a:bodyPr/>
        <a:lstStyle/>
        <a:p>
          <a:endParaRPr lang="en-US"/>
        </a:p>
      </dgm:t>
    </dgm:pt>
    <dgm:pt modelId="{0124669D-7F43-451A-840B-6CE279EE04C0}">
      <dgm:prSet/>
      <dgm:spPr/>
      <dgm:t>
        <a:bodyPr/>
        <a:lstStyle/>
        <a:p>
          <a:pPr>
            <a:defRPr cap="all"/>
          </a:pPr>
          <a:r>
            <a:rPr lang="en-CA"/>
            <a:t>Painting our car.</a:t>
          </a:r>
          <a:endParaRPr lang="en-US"/>
        </a:p>
      </dgm:t>
    </dgm:pt>
    <dgm:pt modelId="{2D3E12A5-0BE6-4AB6-A412-F17AFA3CB910}" type="parTrans" cxnId="{F8FC7848-BC15-41D8-9848-E020275EAC93}">
      <dgm:prSet/>
      <dgm:spPr/>
      <dgm:t>
        <a:bodyPr/>
        <a:lstStyle/>
        <a:p>
          <a:endParaRPr lang="en-US"/>
        </a:p>
      </dgm:t>
    </dgm:pt>
    <dgm:pt modelId="{6615BDC9-C6FA-4C08-9E46-627EB62FEE74}" type="sibTrans" cxnId="{F8FC7848-BC15-41D8-9848-E020275EAC93}">
      <dgm:prSet/>
      <dgm:spPr/>
      <dgm:t>
        <a:bodyPr/>
        <a:lstStyle/>
        <a:p>
          <a:endParaRPr lang="en-US"/>
        </a:p>
      </dgm:t>
    </dgm:pt>
    <dgm:pt modelId="{5C4C5841-4C6E-46BA-AC4F-AD509628CD50}" type="pres">
      <dgm:prSet presAssocID="{F9685A5A-DA24-4FE1-A132-A5298D3C5B00}" presName="root" presStyleCnt="0">
        <dgm:presLayoutVars>
          <dgm:dir/>
          <dgm:resizeHandles val="exact"/>
        </dgm:presLayoutVars>
      </dgm:prSet>
      <dgm:spPr/>
    </dgm:pt>
    <dgm:pt modelId="{C5830001-1EE7-4509-BFEE-4B6C9C6F5573}" type="pres">
      <dgm:prSet presAssocID="{C79B679E-750F-48E5-B433-40EC94C138E2}" presName="compNode" presStyleCnt="0"/>
      <dgm:spPr/>
    </dgm:pt>
    <dgm:pt modelId="{E27997AB-425C-42B5-A835-CF8A6222AACC}" type="pres">
      <dgm:prSet presAssocID="{C79B679E-750F-48E5-B433-40EC94C138E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2C06AD7-DC6D-4596-974E-20445EB7FE73}" type="pres">
      <dgm:prSet presAssocID="{C79B679E-750F-48E5-B433-40EC94C138E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FF0AB0A-CEFE-4F67-8C67-1B37FD12D88C}" type="pres">
      <dgm:prSet presAssocID="{C79B679E-750F-48E5-B433-40EC94C138E2}" presName="spaceRect" presStyleCnt="0"/>
      <dgm:spPr/>
    </dgm:pt>
    <dgm:pt modelId="{1A7E41F7-BCF7-47B6-B05F-204C1E39EE69}" type="pres">
      <dgm:prSet presAssocID="{C79B679E-750F-48E5-B433-40EC94C138E2}" presName="textRect" presStyleLbl="revTx" presStyleIdx="0" presStyleCnt="5">
        <dgm:presLayoutVars>
          <dgm:chMax val="1"/>
          <dgm:chPref val="1"/>
        </dgm:presLayoutVars>
      </dgm:prSet>
      <dgm:spPr/>
    </dgm:pt>
    <dgm:pt modelId="{56877E8F-E2FB-4943-8ADD-F88A4D361E72}" type="pres">
      <dgm:prSet presAssocID="{1B7EA097-48F2-4DFA-93D4-5E30B30008E4}" presName="sibTrans" presStyleCnt="0"/>
      <dgm:spPr/>
    </dgm:pt>
    <dgm:pt modelId="{7EC67E92-ED28-4278-8A98-38D1D40CEFB5}" type="pres">
      <dgm:prSet presAssocID="{0FE5DE1B-1237-4D6D-95F0-18D056BBC41C}" presName="compNode" presStyleCnt="0"/>
      <dgm:spPr/>
    </dgm:pt>
    <dgm:pt modelId="{65DA0F04-69B0-471E-B5F9-8C34C4418002}" type="pres">
      <dgm:prSet presAssocID="{0FE5DE1B-1237-4D6D-95F0-18D056BBC41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DCF6851-1580-45E8-B91F-B47AC36A7FD6}" type="pres">
      <dgm:prSet presAssocID="{0FE5DE1B-1237-4D6D-95F0-18D056BBC41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B1E7578-63E6-43F6-B789-DC0C30180CED}" type="pres">
      <dgm:prSet presAssocID="{0FE5DE1B-1237-4D6D-95F0-18D056BBC41C}" presName="spaceRect" presStyleCnt="0"/>
      <dgm:spPr/>
    </dgm:pt>
    <dgm:pt modelId="{0D07E34B-D726-461B-B8DC-24886A2C07F5}" type="pres">
      <dgm:prSet presAssocID="{0FE5DE1B-1237-4D6D-95F0-18D056BBC41C}" presName="textRect" presStyleLbl="revTx" presStyleIdx="1" presStyleCnt="5">
        <dgm:presLayoutVars>
          <dgm:chMax val="1"/>
          <dgm:chPref val="1"/>
        </dgm:presLayoutVars>
      </dgm:prSet>
      <dgm:spPr/>
    </dgm:pt>
    <dgm:pt modelId="{75A28608-BD13-41A1-9508-A73C98892B47}" type="pres">
      <dgm:prSet presAssocID="{E2D05672-BAD7-449D-BB4A-09E7DF216036}" presName="sibTrans" presStyleCnt="0"/>
      <dgm:spPr/>
    </dgm:pt>
    <dgm:pt modelId="{CE194182-9C24-4DC0-8C1E-33BCABBBA50A}" type="pres">
      <dgm:prSet presAssocID="{5AE74B75-01DC-4D4C-BF5A-7EF81CC6D816}" presName="compNode" presStyleCnt="0"/>
      <dgm:spPr/>
    </dgm:pt>
    <dgm:pt modelId="{4B699CB0-9BCB-4443-B79E-AD66B0415605}" type="pres">
      <dgm:prSet presAssocID="{5AE74B75-01DC-4D4C-BF5A-7EF81CC6D816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26B22A7-4BC3-4319-8C8A-56E2FA664F08}" type="pres">
      <dgm:prSet presAssocID="{5AE74B75-01DC-4D4C-BF5A-7EF81CC6D8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y bug"/>
        </a:ext>
      </dgm:extLst>
    </dgm:pt>
    <dgm:pt modelId="{447C950B-856C-4C4D-A82C-01C93E025C6D}" type="pres">
      <dgm:prSet presAssocID="{5AE74B75-01DC-4D4C-BF5A-7EF81CC6D816}" presName="spaceRect" presStyleCnt="0"/>
      <dgm:spPr/>
    </dgm:pt>
    <dgm:pt modelId="{212E76D0-CBC4-4392-8479-C7364938A94F}" type="pres">
      <dgm:prSet presAssocID="{5AE74B75-01DC-4D4C-BF5A-7EF81CC6D816}" presName="textRect" presStyleLbl="revTx" presStyleIdx="2" presStyleCnt="5">
        <dgm:presLayoutVars>
          <dgm:chMax val="1"/>
          <dgm:chPref val="1"/>
        </dgm:presLayoutVars>
      </dgm:prSet>
      <dgm:spPr/>
    </dgm:pt>
    <dgm:pt modelId="{DCE75E9B-424C-4BF0-9CFF-5622C648E6A5}" type="pres">
      <dgm:prSet presAssocID="{3CCB9F40-52DF-4BD1-9A66-BE49AC6E9187}" presName="sibTrans" presStyleCnt="0"/>
      <dgm:spPr/>
    </dgm:pt>
    <dgm:pt modelId="{61F84280-8C39-42DA-9DB9-00C066653F0F}" type="pres">
      <dgm:prSet presAssocID="{F72CD09E-9A03-4313-9633-93ECECACBFBB}" presName="compNode" presStyleCnt="0"/>
      <dgm:spPr/>
    </dgm:pt>
    <dgm:pt modelId="{B100BD57-467D-41A1-9456-3662BC802C1F}" type="pres">
      <dgm:prSet presAssocID="{F72CD09E-9A03-4313-9633-93ECECACBFBB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C3171B2-0D3D-4D26-822C-BF716784F4D8}" type="pres">
      <dgm:prSet presAssocID="{F72CD09E-9A03-4313-9633-93ECECACBFB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05B09EE-0124-49C9-A0C9-18639D05E742}" type="pres">
      <dgm:prSet presAssocID="{F72CD09E-9A03-4313-9633-93ECECACBFBB}" presName="spaceRect" presStyleCnt="0"/>
      <dgm:spPr/>
    </dgm:pt>
    <dgm:pt modelId="{50013763-906B-4C8C-B3A9-AB8C153F6A10}" type="pres">
      <dgm:prSet presAssocID="{F72CD09E-9A03-4313-9633-93ECECACBFBB}" presName="textRect" presStyleLbl="revTx" presStyleIdx="3" presStyleCnt="5">
        <dgm:presLayoutVars>
          <dgm:chMax val="1"/>
          <dgm:chPref val="1"/>
        </dgm:presLayoutVars>
      </dgm:prSet>
      <dgm:spPr/>
    </dgm:pt>
    <dgm:pt modelId="{05882A8D-71C1-4B99-A19F-F83BE2BBEFE6}" type="pres">
      <dgm:prSet presAssocID="{076EA87B-8B50-4E9B-9247-240CEE84F6F1}" presName="sibTrans" presStyleCnt="0"/>
      <dgm:spPr/>
    </dgm:pt>
    <dgm:pt modelId="{62A937A7-CC75-4C30-B501-5B20C7B333DB}" type="pres">
      <dgm:prSet presAssocID="{0124669D-7F43-451A-840B-6CE279EE04C0}" presName="compNode" presStyleCnt="0"/>
      <dgm:spPr/>
    </dgm:pt>
    <dgm:pt modelId="{6C1F60EB-2A43-44E2-8C6C-C10CA1C03E18}" type="pres">
      <dgm:prSet presAssocID="{0124669D-7F43-451A-840B-6CE279EE04C0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B81EBDD-32C1-4989-BA52-D558CD784909}" type="pres">
      <dgm:prSet presAssocID="{0124669D-7F43-451A-840B-6CE279EE04C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3122BF44-604B-4B2E-8EDD-AD43205447C6}" type="pres">
      <dgm:prSet presAssocID="{0124669D-7F43-451A-840B-6CE279EE04C0}" presName="spaceRect" presStyleCnt="0"/>
      <dgm:spPr/>
    </dgm:pt>
    <dgm:pt modelId="{482C3ED4-8CC6-4397-ADB7-022F869A3609}" type="pres">
      <dgm:prSet presAssocID="{0124669D-7F43-451A-840B-6CE279EE04C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0C90715-5520-4B04-BF62-464C97DF626E}" srcId="{F9685A5A-DA24-4FE1-A132-A5298D3C5B00}" destId="{5AE74B75-01DC-4D4C-BF5A-7EF81CC6D816}" srcOrd="2" destOrd="0" parTransId="{8A100965-EF3B-4132-AA74-C580C61CBF1D}" sibTransId="{3CCB9F40-52DF-4BD1-9A66-BE49AC6E9187}"/>
    <dgm:cxn modelId="{DA7B461B-4CFC-4E7F-8D10-D60D5B230FC9}" srcId="{F9685A5A-DA24-4FE1-A132-A5298D3C5B00}" destId="{C79B679E-750F-48E5-B433-40EC94C138E2}" srcOrd="0" destOrd="0" parTransId="{E02FDAB0-8653-43E3-8889-827D7A1EF14F}" sibTransId="{1B7EA097-48F2-4DFA-93D4-5E30B30008E4}"/>
    <dgm:cxn modelId="{7A6C8F3B-2635-47C8-B7E5-52FB07F58B00}" type="presOf" srcId="{F72CD09E-9A03-4313-9633-93ECECACBFBB}" destId="{50013763-906B-4C8C-B3A9-AB8C153F6A10}" srcOrd="0" destOrd="0" presId="urn:microsoft.com/office/officeart/2018/5/layout/IconLeafLabelList"/>
    <dgm:cxn modelId="{F8FC7848-BC15-41D8-9848-E020275EAC93}" srcId="{F9685A5A-DA24-4FE1-A132-A5298D3C5B00}" destId="{0124669D-7F43-451A-840B-6CE279EE04C0}" srcOrd="4" destOrd="0" parTransId="{2D3E12A5-0BE6-4AB6-A412-F17AFA3CB910}" sibTransId="{6615BDC9-C6FA-4C08-9E46-627EB62FEE74}"/>
    <dgm:cxn modelId="{010FCE4F-D01D-4D23-AB5F-EA6C4083AC03}" type="presOf" srcId="{C79B679E-750F-48E5-B433-40EC94C138E2}" destId="{1A7E41F7-BCF7-47B6-B05F-204C1E39EE69}" srcOrd="0" destOrd="0" presId="urn:microsoft.com/office/officeart/2018/5/layout/IconLeafLabelList"/>
    <dgm:cxn modelId="{4107E751-94CA-4A2E-A5E2-3535BC594B23}" type="presOf" srcId="{5AE74B75-01DC-4D4C-BF5A-7EF81CC6D816}" destId="{212E76D0-CBC4-4392-8479-C7364938A94F}" srcOrd="0" destOrd="0" presId="urn:microsoft.com/office/officeart/2018/5/layout/IconLeafLabelList"/>
    <dgm:cxn modelId="{1DE00258-BCD7-45B1-8C99-507D1807995A}" srcId="{F9685A5A-DA24-4FE1-A132-A5298D3C5B00}" destId="{F72CD09E-9A03-4313-9633-93ECECACBFBB}" srcOrd="3" destOrd="0" parTransId="{B961163A-6F63-48F9-AE64-83CEB24CD3C1}" sibTransId="{076EA87B-8B50-4E9B-9247-240CEE84F6F1}"/>
    <dgm:cxn modelId="{309C939B-4630-44DA-9625-024FFB84C3AC}" type="presOf" srcId="{0124669D-7F43-451A-840B-6CE279EE04C0}" destId="{482C3ED4-8CC6-4397-ADB7-022F869A3609}" srcOrd="0" destOrd="0" presId="urn:microsoft.com/office/officeart/2018/5/layout/IconLeafLabelList"/>
    <dgm:cxn modelId="{2A7D65CD-C0BD-43C0-A5DA-79AB84DDB315}" type="presOf" srcId="{F9685A5A-DA24-4FE1-A132-A5298D3C5B00}" destId="{5C4C5841-4C6E-46BA-AC4F-AD509628CD50}" srcOrd="0" destOrd="0" presId="urn:microsoft.com/office/officeart/2018/5/layout/IconLeafLabelList"/>
    <dgm:cxn modelId="{971D3EEA-4E9B-49BA-8269-4CCE7D4F327D}" type="presOf" srcId="{0FE5DE1B-1237-4D6D-95F0-18D056BBC41C}" destId="{0D07E34B-D726-461B-B8DC-24886A2C07F5}" srcOrd="0" destOrd="0" presId="urn:microsoft.com/office/officeart/2018/5/layout/IconLeafLabelList"/>
    <dgm:cxn modelId="{115DD4FA-E71C-4A38-9F9B-BA2F6C790FB2}" srcId="{F9685A5A-DA24-4FE1-A132-A5298D3C5B00}" destId="{0FE5DE1B-1237-4D6D-95F0-18D056BBC41C}" srcOrd="1" destOrd="0" parTransId="{AAE44987-8F95-4B5B-99CC-92B0DC62D1B7}" sibTransId="{E2D05672-BAD7-449D-BB4A-09E7DF216036}"/>
    <dgm:cxn modelId="{E0D8460A-F2B7-4EC7-A8B9-2773CA1174AD}" type="presParOf" srcId="{5C4C5841-4C6E-46BA-AC4F-AD509628CD50}" destId="{C5830001-1EE7-4509-BFEE-4B6C9C6F5573}" srcOrd="0" destOrd="0" presId="urn:microsoft.com/office/officeart/2018/5/layout/IconLeafLabelList"/>
    <dgm:cxn modelId="{7FF5190E-922A-4BF5-B74B-2D5AB38E8657}" type="presParOf" srcId="{C5830001-1EE7-4509-BFEE-4B6C9C6F5573}" destId="{E27997AB-425C-42B5-A835-CF8A6222AACC}" srcOrd="0" destOrd="0" presId="urn:microsoft.com/office/officeart/2018/5/layout/IconLeafLabelList"/>
    <dgm:cxn modelId="{CF143DD9-DCDD-4215-AEE8-89DA9081AD76}" type="presParOf" srcId="{C5830001-1EE7-4509-BFEE-4B6C9C6F5573}" destId="{12C06AD7-DC6D-4596-974E-20445EB7FE73}" srcOrd="1" destOrd="0" presId="urn:microsoft.com/office/officeart/2018/5/layout/IconLeafLabelList"/>
    <dgm:cxn modelId="{39C90CEF-B24F-4908-B2C7-880475CEE7F0}" type="presParOf" srcId="{C5830001-1EE7-4509-BFEE-4B6C9C6F5573}" destId="{2FF0AB0A-CEFE-4F67-8C67-1B37FD12D88C}" srcOrd="2" destOrd="0" presId="urn:microsoft.com/office/officeart/2018/5/layout/IconLeafLabelList"/>
    <dgm:cxn modelId="{79973E54-60AF-4589-8F21-3A313F39D4B3}" type="presParOf" srcId="{C5830001-1EE7-4509-BFEE-4B6C9C6F5573}" destId="{1A7E41F7-BCF7-47B6-B05F-204C1E39EE69}" srcOrd="3" destOrd="0" presId="urn:microsoft.com/office/officeart/2018/5/layout/IconLeafLabelList"/>
    <dgm:cxn modelId="{78E116CA-BE65-499C-9AE8-81D545252239}" type="presParOf" srcId="{5C4C5841-4C6E-46BA-AC4F-AD509628CD50}" destId="{56877E8F-E2FB-4943-8ADD-F88A4D361E72}" srcOrd="1" destOrd="0" presId="urn:microsoft.com/office/officeart/2018/5/layout/IconLeafLabelList"/>
    <dgm:cxn modelId="{61780F88-65C2-4BC3-BA57-96C4063C7B71}" type="presParOf" srcId="{5C4C5841-4C6E-46BA-AC4F-AD509628CD50}" destId="{7EC67E92-ED28-4278-8A98-38D1D40CEFB5}" srcOrd="2" destOrd="0" presId="urn:microsoft.com/office/officeart/2018/5/layout/IconLeafLabelList"/>
    <dgm:cxn modelId="{CC3D8521-BCA2-4FCD-B6CA-34850FDDF5E3}" type="presParOf" srcId="{7EC67E92-ED28-4278-8A98-38D1D40CEFB5}" destId="{65DA0F04-69B0-471E-B5F9-8C34C4418002}" srcOrd="0" destOrd="0" presId="urn:microsoft.com/office/officeart/2018/5/layout/IconLeafLabelList"/>
    <dgm:cxn modelId="{1156AE49-4EE6-4247-A0AA-289712E55C76}" type="presParOf" srcId="{7EC67E92-ED28-4278-8A98-38D1D40CEFB5}" destId="{0DCF6851-1580-45E8-B91F-B47AC36A7FD6}" srcOrd="1" destOrd="0" presId="urn:microsoft.com/office/officeart/2018/5/layout/IconLeafLabelList"/>
    <dgm:cxn modelId="{E7F46665-7022-4539-A600-E1EF52821677}" type="presParOf" srcId="{7EC67E92-ED28-4278-8A98-38D1D40CEFB5}" destId="{0B1E7578-63E6-43F6-B789-DC0C30180CED}" srcOrd="2" destOrd="0" presId="urn:microsoft.com/office/officeart/2018/5/layout/IconLeafLabelList"/>
    <dgm:cxn modelId="{94BDA61E-910B-4713-B886-FC9B73A338C7}" type="presParOf" srcId="{7EC67E92-ED28-4278-8A98-38D1D40CEFB5}" destId="{0D07E34B-D726-461B-B8DC-24886A2C07F5}" srcOrd="3" destOrd="0" presId="urn:microsoft.com/office/officeart/2018/5/layout/IconLeafLabelList"/>
    <dgm:cxn modelId="{E3A86C6E-77B1-4BB3-9B4B-0306EEAA5001}" type="presParOf" srcId="{5C4C5841-4C6E-46BA-AC4F-AD509628CD50}" destId="{75A28608-BD13-41A1-9508-A73C98892B47}" srcOrd="3" destOrd="0" presId="urn:microsoft.com/office/officeart/2018/5/layout/IconLeafLabelList"/>
    <dgm:cxn modelId="{6D122615-4E26-492C-B795-9575567AB46F}" type="presParOf" srcId="{5C4C5841-4C6E-46BA-AC4F-AD509628CD50}" destId="{CE194182-9C24-4DC0-8C1E-33BCABBBA50A}" srcOrd="4" destOrd="0" presId="urn:microsoft.com/office/officeart/2018/5/layout/IconLeafLabelList"/>
    <dgm:cxn modelId="{A77E1C34-BDF6-4E43-90EF-B6C3AF9A917A}" type="presParOf" srcId="{CE194182-9C24-4DC0-8C1E-33BCABBBA50A}" destId="{4B699CB0-9BCB-4443-B79E-AD66B0415605}" srcOrd="0" destOrd="0" presId="urn:microsoft.com/office/officeart/2018/5/layout/IconLeafLabelList"/>
    <dgm:cxn modelId="{0F511863-BCAB-4890-841E-D29EA2AD4686}" type="presParOf" srcId="{CE194182-9C24-4DC0-8C1E-33BCABBBA50A}" destId="{A26B22A7-4BC3-4319-8C8A-56E2FA664F08}" srcOrd="1" destOrd="0" presId="urn:microsoft.com/office/officeart/2018/5/layout/IconLeafLabelList"/>
    <dgm:cxn modelId="{88131A76-C67C-4F24-9134-9A0A2A529E8E}" type="presParOf" srcId="{CE194182-9C24-4DC0-8C1E-33BCABBBA50A}" destId="{447C950B-856C-4C4D-A82C-01C93E025C6D}" srcOrd="2" destOrd="0" presId="urn:microsoft.com/office/officeart/2018/5/layout/IconLeafLabelList"/>
    <dgm:cxn modelId="{0FB95327-E857-4A59-BA81-56391CACB66B}" type="presParOf" srcId="{CE194182-9C24-4DC0-8C1E-33BCABBBA50A}" destId="{212E76D0-CBC4-4392-8479-C7364938A94F}" srcOrd="3" destOrd="0" presId="urn:microsoft.com/office/officeart/2018/5/layout/IconLeafLabelList"/>
    <dgm:cxn modelId="{484C16BD-706E-49FE-B096-017083308C09}" type="presParOf" srcId="{5C4C5841-4C6E-46BA-AC4F-AD509628CD50}" destId="{DCE75E9B-424C-4BF0-9CFF-5622C648E6A5}" srcOrd="5" destOrd="0" presId="urn:microsoft.com/office/officeart/2018/5/layout/IconLeafLabelList"/>
    <dgm:cxn modelId="{B2296E59-1C48-4157-B34F-4C4B9288BB31}" type="presParOf" srcId="{5C4C5841-4C6E-46BA-AC4F-AD509628CD50}" destId="{61F84280-8C39-42DA-9DB9-00C066653F0F}" srcOrd="6" destOrd="0" presId="urn:microsoft.com/office/officeart/2018/5/layout/IconLeafLabelList"/>
    <dgm:cxn modelId="{6F460028-666B-4995-AEF9-6AD6EF4C9A4D}" type="presParOf" srcId="{61F84280-8C39-42DA-9DB9-00C066653F0F}" destId="{B100BD57-467D-41A1-9456-3662BC802C1F}" srcOrd="0" destOrd="0" presId="urn:microsoft.com/office/officeart/2018/5/layout/IconLeafLabelList"/>
    <dgm:cxn modelId="{8A48B73E-7B31-490F-A48D-2BD99A3944F3}" type="presParOf" srcId="{61F84280-8C39-42DA-9DB9-00C066653F0F}" destId="{9C3171B2-0D3D-4D26-822C-BF716784F4D8}" srcOrd="1" destOrd="0" presId="urn:microsoft.com/office/officeart/2018/5/layout/IconLeafLabelList"/>
    <dgm:cxn modelId="{FD536CB0-C3E0-499C-9EE5-C5D2D36C3F01}" type="presParOf" srcId="{61F84280-8C39-42DA-9DB9-00C066653F0F}" destId="{105B09EE-0124-49C9-A0C9-18639D05E742}" srcOrd="2" destOrd="0" presId="urn:microsoft.com/office/officeart/2018/5/layout/IconLeafLabelList"/>
    <dgm:cxn modelId="{F4C914E0-9CE1-41BA-A179-FA754988588D}" type="presParOf" srcId="{61F84280-8C39-42DA-9DB9-00C066653F0F}" destId="{50013763-906B-4C8C-B3A9-AB8C153F6A10}" srcOrd="3" destOrd="0" presId="urn:microsoft.com/office/officeart/2018/5/layout/IconLeafLabelList"/>
    <dgm:cxn modelId="{26D843C0-14AD-42FE-B578-9D2C79FE3949}" type="presParOf" srcId="{5C4C5841-4C6E-46BA-AC4F-AD509628CD50}" destId="{05882A8D-71C1-4B99-A19F-F83BE2BBEFE6}" srcOrd="7" destOrd="0" presId="urn:microsoft.com/office/officeart/2018/5/layout/IconLeafLabelList"/>
    <dgm:cxn modelId="{FB1B055C-98A1-4502-B099-AF6AEDB7DD27}" type="presParOf" srcId="{5C4C5841-4C6E-46BA-AC4F-AD509628CD50}" destId="{62A937A7-CC75-4C30-B501-5B20C7B333DB}" srcOrd="8" destOrd="0" presId="urn:microsoft.com/office/officeart/2018/5/layout/IconLeafLabelList"/>
    <dgm:cxn modelId="{B2B25F52-FCF8-481C-91EF-147B2EF2ED6D}" type="presParOf" srcId="{62A937A7-CC75-4C30-B501-5B20C7B333DB}" destId="{6C1F60EB-2A43-44E2-8C6C-C10CA1C03E18}" srcOrd="0" destOrd="0" presId="urn:microsoft.com/office/officeart/2018/5/layout/IconLeafLabelList"/>
    <dgm:cxn modelId="{8A21B612-261E-455C-AF63-756A130C0C9D}" type="presParOf" srcId="{62A937A7-CC75-4C30-B501-5B20C7B333DB}" destId="{DB81EBDD-32C1-4989-BA52-D558CD784909}" srcOrd="1" destOrd="0" presId="urn:microsoft.com/office/officeart/2018/5/layout/IconLeafLabelList"/>
    <dgm:cxn modelId="{5D8E7B36-7D4D-41F7-9708-C36DB1CC50A4}" type="presParOf" srcId="{62A937A7-CC75-4C30-B501-5B20C7B333DB}" destId="{3122BF44-604B-4B2E-8EDD-AD43205447C6}" srcOrd="2" destOrd="0" presId="urn:microsoft.com/office/officeart/2018/5/layout/IconLeafLabelList"/>
    <dgm:cxn modelId="{01B2AEE1-5BCC-40C2-8E03-BCB494C78B87}" type="presParOf" srcId="{62A937A7-CC75-4C30-B501-5B20C7B333DB}" destId="{482C3ED4-8CC6-4397-ADB7-022F869A360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997AB-425C-42B5-A835-CF8A6222AACC}">
      <dsp:nvSpPr>
        <dsp:cNvPr id="0" name=""/>
        <dsp:cNvSpPr/>
      </dsp:nvSpPr>
      <dsp:spPr>
        <a:xfrm>
          <a:off x="767725" y="99883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06AD7-DC6D-4596-974E-20445EB7FE73}">
      <dsp:nvSpPr>
        <dsp:cNvPr id="0" name=""/>
        <dsp:cNvSpPr/>
      </dsp:nvSpPr>
      <dsp:spPr>
        <a:xfrm>
          <a:off x="1001725" y="123283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E41F7-BCF7-47B6-B05F-204C1E39EE69}">
      <dsp:nvSpPr>
        <dsp:cNvPr id="0" name=""/>
        <dsp:cNvSpPr/>
      </dsp:nvSpPr>
      <dsp:spPr>
        <a:xfrm>
          <a:off x="416725" y="24388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kern="1200"/>
            <a:t>Drawn circuit diagrams for how we intend to build our circuit.</a:t>
          </a:r>
          <a:endParaRPr lang="en-US" sz="1200" kern="1200"/>
        </a:p>
      </dsp:txBody>
      <dsp:txXfrm>
        <a:off x="416725" y="2438832"/>
        <a:ext cx="1800000" cy="720000"/>
      </dsp:txXfrm>
    </dsp:sp>
    <dsp:sp modelId="{65DA0F04-69B0-471E-B5F9-8C34C4418002}">
      <dsp:nvSpPr>
        <dsp:cNvPr id="0" name=""/>
        <dsp:cNvSpPr/>
      </dsp:nvSpPr>
      <dsp:spPr>
        <a:xfrm>
          <a:off x="2882725" y="99883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F6851-1580-45E8-B91F-B47AC36A7FD6}">
      <dsp:nvSpPr>
        <dsp:cNvPr id="0" name=""/>
        <dsp:cNvSpPr/>
      </dsp:nvSpPr>
      <dsp:spPr>
        <a:xfrm>
          <a:off x="3116725" y="123283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7E34B-D726-461B-B8DC-24886A2C07F5}">
      <dsp:nvSpPr>
        <dsp:cNvPr id="0" name=""/>
        <dsp:cNvSpPr/>
      </dsp:nvSpPr>
      <dsp:spPr>
        <a:xfrm>
          <a:off x="2531725" y="24388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kern="1200"/>
            <a:t>Acquired all the parts for the project (car and controller).</a:t>
          </a:r>
          <a:endParaRPr lang="en-US" sz="1200" kern="1200"/>
        </a:p>
      </dsp:txBody>
      <dsp:txXfrm>
        <a:off x="2531725" y="2438832"/>
        <a:ext cx="1800000" cy="720000"/>
      </dsp:txXfrm>
    </dsp:sp>
    <dsp:sp modelId="{4B699CB0-9BCB-4443-B79E-AD66B0415605}">
      <dsp:nvSpPr>
        <dsp:cNvPr id="0" name=""/>
        <dsp:cNvSpPr/>
      </dsp:nvSpPr>
      <dsp:spPr>
        <a:xfrm>
          <a:off x="4997725" y="99883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B22A7-4BC3-4319-8C8A-56E2FA664F08}">
      <dsp:nvSpPr>
        <dsp:cNvPr id="0" name=""/>
        <dsp:cNvSpPr/>
      </dsp:nvSpPr>
      <dsp:spPr>
        <a:xfrm>
          <a:off x="5231725" y="123283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E76D0-CBC4-4392-8479-C7364938A94F}">
      <dsp:nvSpPr>
        <dsp:cNvPr id="0" name=""/>
        <dsp:cNvSpPr/>
      </dsp:nvSpPr>
      <dsp:spPr>
        <a:xfrm>
          <a:off x="4646725" y="24388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kern="1200"/>
            <a:t>Began coding our Raspberry Pi.</a:t>
          </a:r>
          <a:endParaRPr lang="en-US" sz="1200" kern="1200"/>
        </a:p>
      </dsp:txBody>
      <dsp:txXfrm>
        <a:off x="4646725" y="2438832"/>
        <a:ext cx="1800000" cy="720000"/>
      </dsp:txXfrm>
    </dsp:sp>
    <dsp:sp modelId="{B100BD57-467D-41A1-9456-3662BC802C1F}">
      <dsp:nvSpPr>
        <dsp:cNvPr id="0" name=""/>
        <dsp:cNvSpPr/>
      </dsp:nvSpPr>
      <dsp:spPr>
        <a:xfrm>
          <a:off x="7112725" y="99883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171B2-0D3D-4D26-822C-BF716784F4D8}">
      <dsp:nvSpPr>
        <dsp:cNvPr id="0" name=""/>
        <dsp:cNvSpPr/>
      </dsp:nvSpPr>
      <dsp:spPr>
        <a:xfrm>
          <a:off x="7346725" y="123283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13763-906B-4C8C-B3A9-AB8C153F6A10}">
      <dsp:nvSpPr>
        <dsp:cNvPr id="0" name=""/>
        <dsp:cNvSpPr/>
      </dsp:nvSpPr>
      <dsp:spPr>
        <a:xfrm>
          <a:off x="6761725" y="24388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kern="1200"/>
            <a:t>Testing our code along the way.</a:t>
          </a:r>
          <a:endParaRPr lang="en-US" sz="1200" kern="1200"/>
        </a:p>
      </dsp:txBody>
      <dsp:txXfrm>
        <a:off x="6761725" y="2438832"/>
        <a:ext cx="1800000" cy="720000"/>
      </dsp:txXfrm>
    </dsp:sp>
    <dsp:sp modelId="{6C1F60EB-2A43-44E2-8C6C-C10CA1C03E18}">
      <dsp:nvSpPr>
        <dsp:cNvPr id="0" name=""/>
        <dsp:cNvSpPr/>
      </dsp:nvSpPr>
      <dsp:spPr>
        <a:xfrm>
          <a:off x="9227725" y="99883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1EBDD-32C1-4989-BA52-D558CD784909}">
      <dsp:nvSpPr>
        <dsp:cNvPr id="0" name=""/>
        <dsp:cNvSpPr/>
      </dsp:nvSpPr>
      <dsp:spPr>
        <a:xfrm>
          <a:off x="9461725" y="123283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C3ED4-8CC6-4397-ADB7-022F869A3609}">
      <dsp:nvSpPr>
        <dsp:cNvPr id="0" name=""/>
        <dsp:cNvSpPr/>
      </dsp:nvSpPr>
      <dsp:spPr>
        <a:xfrm>
          <a:off x="8876725" y="24388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kern="1200"/>
            <a:t>Painting our car.</a:t>
          </a:r>
          <a:endParaRPr lang="en-US" sz="1200" kern="1200"/>
        </a:p>
      </dsp:txBody>
      <dsp:txXfrm>
        <a:off x="8876725" y="243883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96DC-067D-566D-877C-1FB214BB7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61CDC-F964-6B86-AC0C-97056CC81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6CA1-50B3-1006-AC20-86397FC3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3ECDA-CFD8-DCB0-B18F-D92A48D44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49EE8-1ECA-EB2C-3C9F-DC38CED4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017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C3C2-5671-4F4D-44EF-C4F51B94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13AF2-B514-7D24-4A16-622C53BA3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F35E-1961-CAEC-7DE2-D38E03FF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1CD51-4AB4-90F3-FB01-28DFCA77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07FCF-D7C5-4553-3463-9C48FE25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226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E887E-161D-6B9A-BEA0-EA0819AEC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E209A3-084B-FFE9-C22E-23FCFC93D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8B519-187F-14CF-56CD-8617B751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FA47-706F-5550-6498-45A4587F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D2007-9AED-189E-4C03-5F4F3C86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40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371B-78AF-8F17-6077-C50BCE6F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D267-44EC-89DA-574C-8ADD65E13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D5FE-D93C-E381-CCFC-B23EC380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6E64D-763D-CE8C-0345-175AD234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D2F4-A795-4A95-D21C-918AD2FC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5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8CB5-CB89-EDC0-8BEB-10A27282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D6F13-C76C-DB50-D7E4-AAEB67ECB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BF4E7-3BB8-E126-B60E-69060A93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EF34-AB35-4C17-8B9E-9510CA73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9DD26-5203-F4C7-DF5D-5E819CA8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268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8966-AA13-37BC-EF96-C05603ED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EDFA-3D37-D14A-7403-F4511549D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C7E1F-DAA3-34C4-366A-B526EB1C4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D248D-DDFF-8875-4F28-5F6DC6BA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1BBC1-3D32-3EA3-5467-F8726617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F50B7-58A9-AA93-4BA9-1E4647A4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635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65B2-9148-937A-A92D-BE7EA924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1F4C3-4B1A-14BC-5EB5-D698B7150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D4D9F-2664-98CC-69B6-2C6F906D4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010EBD-410F-1166-FE3F-D895DCF3D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AA11E-5669-4F5E-CE97-418C7AE8A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085C8-3347-8AA2-0B56-6E1C67F3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A6BE6-1212-396B-E6ED-41A6403F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EC9FB-C5BF-D9ED-52F1-1007F7AC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7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617B-FFE6-84CB-BBB1-A640A9A1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1364E-D0A6-95C9-D4CE-554551460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4DF4B-53AB-54BF-234B-3450C7DA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DF662-D680-400C-9E05-A0FDB131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958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F94D6-C786-7EFB-F534-D4BD42D8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84402-7D03-F2B0-28DC-3CBB7CC77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1B1F7-ABF8-2FBE-3389-6ED85EC8E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85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494E-05D4-BF8F-DC55-D99DC9D1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44BE9-42F9-F6BF-FDB1-099574EDE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EF876-E9EE-4971-10AC-5A9B58C13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BB37B-4682-6905-78DD-26078BFA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817D1-2DEA-9623-7C31-5E58C22B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59262-6F18-8659-A5B5-88785AC6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554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539D-42DB-D6E9-5DA1-49977C54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279571-F8FA-F760-4663-97C81916B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CE4BB-DC77-02BC-D6F6-8662C45F3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835F0-8E14-6088-3406-34B56B3E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D2E43-07D1-0C78-6E43-B2132396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5695A-CFC9-022E-09B2-6EABA536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13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3A326-3DDA-1A4A-3F46-3503CC2A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DEB49-DE54-3816-9345-F7864900B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FE5E3-146E-4C8E-6D3B-3C6D0866E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74219D-1487-4C2E-9515-C279D204F2C9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E4237-899F-938D-CF2A-F6CC7486F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EF34C-6D43-1A10-C720-B461228A3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20CB4-4700-4DF7-AF79-FA3946694A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64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lebParsons/RCGT3Ca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Rectangle 107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D2FA39-4084-E1E7-A7C5-A79F67A2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3" r="-1" b="1800"/>
          <a:stretch>
            <a:fillRect/>
          </a:stretch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CF5AD-A387-D443-3776-8092708BA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CA" sz="6600">
                <a:solidFill>
                  <a:schemeClr val="bg1"/>
                </a:solidFill>
              </a:rPr>
              <a:t>RC Car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BC06C-ABB0-AF64-6B30-E4246AA24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2 P’s in a Pod, Jeremy Page and Kaleb Parsons.</a:t>
            </a:r>
          </a:p>
        </p:txBody>
      </p:sp>
      <p:sp>
        <p:nvSpPr>
          <p:cNvPr id="108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7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F783484-C344-A17E-D2D4-F09C97BC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29713"/>
          <a:stretch>
            <a:fillRect/>
          </a:stretch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162BB2-0B11-9A02-5A2B-6A761536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CA" sz="4800">
                <a:solidFill>
                  <a:schemeClr val="bg1"/>
                </a:solidFill>
              </a:rPr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979E-B667-A9E8-51EB-CE6D106C0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en-CA" sz="1800">
                <a:solidFill>
                  <a:schemeClr val="bg1"/>
                </a:solidFill>
              </a:rPr>
              <a:t>If you wish to follow along with our journey, here is the link to our GitHub repository:</a:t>
            </a:r>
          </a:p>
          <a:p>
            <a:r>
              <a:rPr lang="en-CA" sz="1800" b="1">
                <a:solidFill>
                  <a:schemeClr val="bg1"/>
                </a:solidFill>
                <a:hlinkClick r:id="rId3"/>
              </a:rPr>
              <a:t>https://github.com/KalebParsons/RCGT3Car</a:t>
            </a:r>
            <a:endParaRPr lang="en-CA" sz="1800" b="1">
              <a:solidFill>
                <a:schemeClr val="bg1"/>
              </a:solidFill>
            </a:endParaRPr>
          </a:p>
          <a:p>
            <a:r>
              <a:rPr lang="en-CA" sz="1800" b="1">
                <a:solidFill>
                  <a:schemeClr val="bg1"/>
                </a:solidFill>
              </a:rPr>
              <a:t>All updates to our project will be posted th</a:t>
            </a:r>
          </a:p>
          <a:p>
            <a:r>
              <a:rPr lang="en-CA" sz="1800" b="1">
                <a:solidFill>
                  <a:schemeClr val="bg1"/>
                </a:solidFill>
              </a:rPr>
              <a:t>ere.</a:t>
            </a:r>
          </a:p>
        </p:txBody>
      </p:sp>
    </p:spTree>
    <p:extLst>
      <p:ext uri="{BB962C8B-B14F-4D97-AF65-F5344CB8AC3E}">
        <p14:creationId xmlns:p14="http://schemas.microsoft.com/office/powerpoint/2010/main" val="64350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69B296-0AB4-1E35-F8F0-DA37A8C9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CA" sz="4000"/>
              <a:t>What We Have Accomplished So Far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970F80-2D48-7CF0-030A-4BAEFFDB6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509841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08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5CA22-E59C-E8DF-FF45-22523B2AB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CA" sz="3800">
                <a:solidFill>
                  <a:schemeClr val="bg1"/>
                </a:solidFill>
              </a:rPr>
              <a:t>Circuit Digram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F1069-26FB-74BC-5498-C7C8DB67A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the left is our circuit diagram for our car.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diagram excludes the circuitry of the car and just shows how we plan on connecting our raspberry pi to our motors.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Future changes may need to be made.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D494767A-88FB-9C53-388C-C4DA7B2A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479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0ABB9-80D9-AC83-EA8D-33F8F620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CA" sz="3800">
                <a:solidFill>
                  <a:schemeClr val="bg1"/>
                </a:solidFill>
              </a:rPr>
              <a:t>Car Design</a:t>
            </a:r>
          </a:p>
        </p:txBody>
      </p: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4FACAD4D-A6CC-5E6E-7955-74FF246F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base coats have been added to the shell of our car.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inspiration for our project is pictured above. The AO Racing Rexy Porsche which current races in IMSA.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is a Porsche 911 GT3 R (992) which we are trying to model.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painted like a dinosaur (Hell Yeah)</a:t>
            </a:r>
          </a:p>
        </p:txBody>
      </p:sp>
      <p:pic>
        <p:nvPicPr>
          <p:cNvPr id="2050" name="Picture 2" descr="The Cars - AO Racing">
            <a:extLst>
              <a:ext uri="{FF2B5EF4-FFF2-40B4-BE49-F238E27FC236}">
                <a16:creationId xmlns:a16="http://schemas.microsoft.com/office/drawing/2014/main" id="{C41CB4B7-D31B-4280-AB5B-D5C76CB2F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r="-3" b="-3"/>
          <a:stretch>
            <a:fillRect/>
          </a:stretch>
        </p:blipFill>
        <p:spPr bwMode="auto">
          <a:xfrm>
            <a:off x="6525453" y="1"/>
            <a:ext cx="5666547" cy="33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een toy car on a white towel&#10;&#10;AI-generated content may be incorrect.">
            <a:extLst>
              <a:ext uri="{FF2B5EF4-FFF2-40B4-BE49-F238E27FC236}">
                <a16:creationId xmlns:a16="http://schemas.microsoft.com/office/drawing/2014/main" id="{269064AA-5555-95A6-F29D-8FB21F367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6" b="-1"/>
          <a:stretch>
            <a:fillRect/>
          </a:stretch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1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7CCAA-054A-C514-E30C-35ED0031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" r="55720" b="-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30427-563C-236A-FB15-3320BFB4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CA" sz="4000"/>
              <a:t>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7BA3-7E88-6949-327E-FB9D83914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CA" sz="2000" dirty="0"/>
              <a:t>So far, coding our PI has been relatively ok.</a:t>
            </a:r>
          </a:p>
          <a:p>
            <a:r>
              <a:rPr lang="en-CA" sz="2000" dirty="0"/>
              <a:t>There have been some difficulty in understanding what needs to be done.</a:t>
            </a:r>
          </a:p>
          <a:p>
            <a:r>
              <a:rPr lang="en-CA" sz="2000" dirty="0"/>
              <a:t>Research into the API has been tedious (I AM GOING INSANE BOBBY </a:t>
            </a:r>
            <a:r>
              <a:rPr lang="en-CA" sz="2000" dirty="0">
                <a:sym typeface="Wingdings" panose="05000000000000000000" pitchFamily="2" charset="2"/>
              </a:rPr>
              <a:t>).</a:t>
            </a:r>
          </a:p>
          <a:p>
            <a:r>
              <a:rPr lang="en-CA" sz="2000" dirty="0">
                <a:sym typeface="Wingdings" panose="05000000000000000000" pitchFamily="2" charset="2"/>
              </a:rPr>
              <a:t>So far, we have defined the movement functions and written test code.</a:t>
            </a:r>
          </a:p>
          <a:p>
            <a:r>
              <a:rPr lang="en-CA" sz="2000" dirty="0">
                <a:sym typeface="Wingdings" panose="05000000000000000000" pitchFamily="2" charset="2"/>
              </a:rPr>
              <a:t>PWM (Pulse Width Modulation) and BCM numbering have been key focus points of our code.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25176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1D940-D790-0AB7-6A8A-31FA6EC8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0" r="54205" b="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2AF1E-B26D-4C1A-5961-366DFFD2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CA" sz="4000"/>
              <a:t>Coding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43553-C05C-8338-893F-3B84F2A42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CA" sz="2000" dirty="0"/>
              <a:t>One of the issue we ran into is with the GPIO function.</a:t>
            </a:r>
          </a:p>
          <a:p>
            <a:r>
              <a:rPr lang="en-CA" sz="2000" dirty="0"/>
              <a:t>Collab does not allow us to compile without a ‘Dummy’ GPIO.</a:t>
            </a:r>
          </a:p>
          <a:p>
            <a:r>
              <a:rPr lang="en-CA" sz="2000" dirty="0"/>
              <a:t>GPIO allows us to program specific pins on the PI to complete certain functions.</a:t>
            </a:r>
          </a:p>
          <a:p>
            <a:r>
              <a:rPr lang="en-CA" sz="2000" dirty="0"/>
              <a:t>This allows us to compile our code and test along the way, without the need to connect to our PI.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87068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4105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AO Racing's Rexy Porsche Visits Hot Wheels Design and Development Center - AO  Racing">
            <a:extLst>
              <a:ext uri="{FF2B5EF4-FFF2-40B4-BE49-F238E27FC236}">
                <a16:creationId xmlns:a16="http://schemas.microsoft.com/office/drawing/2014/main" id="{ACA531A0-2EDC-7BF9-5A90-C4A92B4E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6A2F6-D85A-9EFB-2D60-A5667610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Coding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AE404-5047-FD24-11A2-9B18CD61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r>
              <a:rPr lang="en-CA" sz="2000">
                <a:solidFill>
                  <a:schemeClr val="bg1"/>
                </a:solidFill>
              </a:rPr>
              <a:t>We have the basic functions our car needs to operate.</a:t>
            </a:r>
          </a:p>
          <a:p>
            <a:r>
              <a:rPr lang="en-CA" sz="2000">
                <a:solidFill>
                  <a:schemeClr val="bg1"/>
                </a:solidFill>
              </a:rPr>
              <a:t>We still need to write code to be able to connect our controller to our PI.</a:t>
            </a:r>
          </a:p>
          <a:p>
            <a:r>
              <a:rPr lang="en-CA" sz="2000">
                <a:solidFill>
                  <a:schemeClr val="bg1"/>
                </a:solidFill>
              </a:rPr>
              <a:t>We also still need to write code to convert our controller inputs into python and allow them to change our movement functions.</a:t>
            </a:r>
          </a:p>
          <a:p>
            <a:endParaRPr lang="en-CA" sz="2000">
              <a:solidFill>
                <a:schemeClr val="bg1"/>
              </a:solidFill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95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2" name="Rectangle 3111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The Cars - AO Racing">
            <a:extLst>
              <a:ext uri="{FF2B5EF4-FFF2-40B4-BE49-F238E27FC236}">
                <a16:creationId xmlns:a16="http://schemas.microsoft.com/office/drawing/2014/main" id="{A9CA1FBE-EF9C-1E5E-8A57-C33D3AF9A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0" b="742"/>
          <a:stretch>
            <a:fillRect/>
          </a:stretch>
        </p:blipFill>
        <p:spPr bwMode="auto">
          <a:xfrm>
            <a:off x="180975" y="182880"/>
            <a:ext cx="11823637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4D779-FEC8-F4D6-C67A-95864E0A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What Remains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A962-DA0E-C812-AC53-BB1AA37CB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r>
              <a:rPr lang="en-CA" sz="2000">
                <a:solidFill>
                  <a:srgbClr val="FFFFFF"/>
                </a:solidFill>
              </a:rPr>
              <a:t>Wiring of our car.</a:t>
            </a:r>
          </a:p>
          <a:p>
            <a:r>
              <a:rPr lang="en-CA" sz="2000">
                <a:solidFill>
                  <a:srgbClr val="FFFFFF"/>
                </a:solidFill>
              </a:rPr>
              <a:t>Wrapping up the coding of our car.</a:t>
            </a:r>
          </a:p>
          <a:p>
            <a:r>
              <a:rPr lang="en-CA" sz="2000">
                <a:solidFill>
                  <a:srgbClr val="FFFFFF"/>
                </a:solidFill>
              </a:rPr>
              <a:t>Testing and debugging.</a:t>
            </a:r>
          </a:p>
          <a:p>
            <a:r>
              <a:rPr lang="en-CA" sz="2000">
                <a:solidFill>
                  <a:srgbClr val="FFFFFF"/>
                </a:solidFill>
              </a:rPr>
              <a:t>Finish painting.</a:t>
            </a:r>
          </a:p>
          <a:p>
            <a:r>
              <a:rPr lang="en-CA" sz="2000">
                <a:solidFill>
                  <a:srgbClr val="FFFFFF"/>
                </a:solidFill>
              </a:rPr>
              <a:t>Reassembly.</a:t>
            </a:r>
          </a:p>
          <a:p>
            <a:endParaRPr lang="en-CA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970977-38DA-4F81-AA88-8C778B31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605" y="625095"/>
            <a:ext cx="4114800" cy="5731349"/>
            <a:chOff x="1674895" y="1345036"/>
            <a:chExt cx="5428610" cy="4210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D8D5A9-DEB3-4157-B7CD-835197F3A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DF0BC23-5452-4DFE-9C27-F7CBE1D52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00B7DBB-97E9-4F5F-B72E-EECCFCC9D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07" y="531228"/>
            <a:ext cx="4114800" cy="5731348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7EFCA-C2A2-322F-77F3-9738EDBB6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974089"/>
            <a:ext cx="3785384" cy="3406696"/>
          </a:xfrm>
        </p:spPr>
        <p:txBody>
          <a:bodyPr anchor="b"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Images Along the Way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C27729FF-D3C6-5CA4-F247-2A7C59E4B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3785384" cy="1288482"/>
          </a:xfrm>
        </p:spPr>
        <p:txBody>
          <a:bodyPr>
            <a:normAutofit/>
          </a:bodyPr>
          <a:lstStyle/>
          <a:p>
            <a:endParaRPr lang="en-CA" sz="20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een toy car on a white towel&#10;&#10;AI-generated content may be incorrect.">
            <a:extLst>
              <a:ext uri="{FF2B5EF4-FFF2-40B4-BE49-F238E27FC236}">
                <a16:creationId xmlns:a16="http://schemas.microsoft.com/office/drawing/2014/main" id="{3BD6FDD1-F7BE-6102-69AE-A32FF5C95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r="33129" b="-3"/>
          <a:stretch>
            <a:fillRect/>
          </a:stretch>
        </p:blipFill>
        <p:spPr>
          <a:xfrm>
            <a:off x="5942470" y="382739"/>
            <a:ext cx="2743199" cy="2842298"/>
          </a:xfrm>
          <a:prstGeom prst="rect">
            <a:avLst/>
          </a:prstGeom>
          <a:ln w="28575">
            <a:noFill/>
          </a:ln>
        </p:spPr>
      </p:pic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15710" y="974089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 descr="A green car on a counter&#10;&#10;AI-generated content may be incorrect.">
            <a:extLst>
              <a:ext uri="{FF2B5EF4-FFF2-40B4-BE49-F238E27FC236}">
                <a16:creationId xmlns:a16="http://schemas.microsoft.com/office/drawing/2014/main" id="{91621127-4270-8168-C5B1-2C408F072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4" r="24533" b="3"/>
          <a:stretch>
            <a:fillRect/>
          </a:stretch>
        </p:blipFill>
        <p:spPr>
          <a:xfrm>
            <a:off x="8895606" y="382740"/>
            <a:ext cx="2743200" cy="2821195"/>
          </a:xfrm>
          <a:prstGeom prst="rect">
            <a:avLst/>
          </a:prstGeom>
          <a:ln w="28575">
            <a:noFill/>
          </a:ln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1C8B8E59-A269-4CAA-BE7D-AFD4E852C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C5CF91-A170-4B31-B47F-D5E2E5D15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02" y="5190817"/>
            <a:ext cx="366014" cy="35726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592B87A0-7D92-EF81-2C5C-B229D8E19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1" b="20693"/>
          <a:stretch>
            <a:fillRect/>
          </a:stretch>
        </p:blipFill>
        <p:spPr>
          <a:xfrm>
            <a:off x="5942470" y="3390753"/>
            <a:ext cx="2743198" cy="2878582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 descr="A toy car with wheels and wires&#10;&#10;AI-generated content may be incorrect.">
            <a:extLst>
              <a:ext uri="{FF2B5EF4-FFF2-40B4-BE49-F238E27FC236}">
                <a16:creationId xmlns:a16="http://schemas.microsoft.com/office/drawing/2014/main" id="{BAC035CC-BDA1-94D5-AFE3-E966E639C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8" b="16817"/>
          <a:stretch>
            <a:fillRect/>
          </a:stretch>
        </p:blipFill>
        <p:spPr>
          <a:xfrm>
            <a:off x="8895606" y="3380043"/>
            <a:ext cx="2743200" cy="2889293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34720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428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Wingdings</vt:lpstr>
      <vt:lpstr>Office Theme</vt:lpstr>
      <vt:lpstr>RC Car Project</vt:lpstr>
      <vt:lpstr>What We Have Accomplished So Far</vt:lpstr>
      <vt:lpstr>Circuit Digram</vt:lpstr>
      <vt:lpstr>Car Design</vt:lpstr>
      <vt:lpstr>Coding</vt:lpstr>
      <vt:lpstr>Coding Cont’d</vt:lpstr>
      <vt:lpstr>Coding cont’d</vt:lpstr>
      <vt:lpstr>What Remains</vt:lpstr>
      <vt:lpstr>Images Along the Way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Kaleb Parsons</dc:creator>
  <cp:lastModifiedBy>Kaleb Parsons</cp:lastModifiedBy>
  <cp:revision>1</cp:revision>
  <dcterms:created xsi:type="dcterms:W3CDTF">2025-11-13T16:07:08Z</dcterms:created>
  <dcterms:modified xsi:type="dcterms:W3CDTF">2025-11-14T00:53:57Z</dcterms:modified>
</cp:coreProperties>
</file>